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image" Target="../media/image8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image" Target="../media/image10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Relationship Id="rId3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G_523190FB-4A72-4C57-B22A-3605325D8B9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3429000" cy="4572000"/>
          </a:xfrm>
          <a:prstGeom prst="rect">
            <a:avLst/>
          </a:prstGeom>
        </p:spPr>
      </p:pic>
      <p:pic>
        <p:nvPicPr>
          <p:cNvPr id="3" name="Picture 2" descr="a_digital_illustration_in_a_semi_realistic_style_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3048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Original Drawing  →  AI Generated Character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G_A7C89B2D-65A5-4768-A459-63D53850FBA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3429000" cy="4572000"/>
          </a:xfrm>
          <a:prstGeom prst="rect">
            <a:avLst/>
          </a:prstGeom>
        </p:spPr>
      </p:pic>
      <p:pic>
        <p:nvPicPr>
          <p:cNvPr id="3" name="Picture 2" descr="a_digital_illustration_in_a_cartoonish_style_feat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3048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Original Drawing  →  AI Generated Character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G_2F1ADF3E-EE9A-460D-A650-706198FBAC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3429000" cy="4572000"/>
          </a:xfrm>
          <a:prstGeom prst="rect">
            <a:avLst/>
          </a:prstGeom>
        </p:spPr>
      </p:pic>
      <p:pic>
        <p:nvPicPr>
          <p:cNvPr id="3" name="Picture 2" descr="a_digital_illustration_collage_features_nine_mons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3048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Original Drawing  →  AI Generated Character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G_14632D2D-1778-4A21-9BCF-60944887527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3429000" cy="4572000"/>
          </a:xfrm>
          <a:prstGeom prst="rect">
            <a:avLst/>
          </a:prstGeom>
        </p:spPr>
      </p:pic>
      <p:pic>
        <p:nvPicPr>
          <p:cNvPr id="3" name="Picture 2" descr="a_digital_illustration_features_six_unique_creatu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3048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Original Drawing  →  AI Generated Character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G_CA2C6721-730F-45A5-BBB0-FE1B4E34B06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3429000" cy="4572000"/>
          </a:xfrm>
          <a:prstGeom prst="rect">
            <a:avLst/>
          </a:prstGeom>
        </p:spPr>
      </p:pic>
      <p:pic>
        <p:nvPicPr>
          <p:cNvPr id="3" name="Picture 2" descr="a_triptych_digital_illustration_in_a_realistic_c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3048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Original Drawing  →  AI Generated Character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G_64765254-4E6B-4D28-A0AE-F36639678A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3429000" cy="4572000"/>
          </a:xfrm>
          <a:prstGeom prst="rect">
            <a:avLst/>
          </a:prstGeom>
        </p:spPr>
      </p:pic>
      <p:pic>
        <p:nvPicPr>
          <p:cNvPr id="3" name="Picture 2" descr="a_digital_illustration_in_a_semi_realistic_style_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3048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Original Drawing  →  AI Generated Character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